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Nu.16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 le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Upu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/>
              <a:t>Na valaauina e le Atua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faalogo Mose i le siufofoga o le Atua, o le ā na ia vaaia?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vine vine matagofie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ma faititili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vao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vaelua le sami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mu vao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25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Kitiona ma Ona tagata e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lang="s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/>
              <a:t>‘Ua fa‘aali mai le agelu a le ALI‘I ‘iā Kitiona, ‘ua fa‘apea mai, “O le ALI‘I ‘ua ‘iā te oe, le toa malosi.”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Faamasino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fa‘aali mai le agelu a le ALI‘I ‘iā Kitiona, ‘ua fa‘apea mai, “O lo‘o ‘iā te oe le Atua, le toa malosi.” Na tuuina atu e le Atua ia te ia le faamautinoaga e ala i le sau ma le fulufulu mamoe.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ia mautinoa ua valaauina o ia e le Atua, ona ia lepeti lea o Paala ma lona fata faitaulaga sa tapuaʻi i ai tagata Isaraelu.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le Atua iā Kitiona e filifili ni fitafita e faatoʻilaloina Mitiana. E tusa ai ma faatonuga a le Atua, e na o le 300 tane na filifilia.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tuuina atu e le Atua ia te ia se fuafuaga matagofie e osofaia ai i latou. Na tuu atu e le Atua ia i latou ni pu ma fagu gaogao ma sulu i totonu.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pō, na faia ai e Kitiona ma ona tagata e 300 le fuafuaga na tuuina atu e le Atua iā i latou. Na latou manumalo i le taua faasaga iā Mitiana.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manumalo Kitiona ma ona tagata e toʻa 300 i le taua faasaga i le toʻatele o Mitiana e ala i le usiusitai i le faatonuga a le Atua.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mealilo e manumalo ai i lo'u olaga o le usiusitai i le Atua.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ia o le Atua e ona le malosi uma lava e mafai ona faatoʻilaloina le tele o ʻautau a le fili i le na o le 300 tagata.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fea na le faaaogaina mo Kitiona ma ona tagata e 300 e faatoilaloina ai lo latou fili?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pelu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silafia e le ALI‘I ‘ua alu atu o ia e matamata, ‘ona vala‘au atu lea o le Atua ‘iā te ia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totonu o le vao,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“Mose! Mose!” Ona fai atu lea o Mose, O au lenei.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lang="s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/>
              <a:t>‘Ua fa‘aali mai le agelu a le ALI‘I ‘iā Kitiona, ‘ua fa‘apea mai, “O le ALI‘I ‘ua ‘iā te oe, le toa malosi.”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Faamasino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26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/>
              <a:t>Samasoni, o se Toa Malosi.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fanauina e le fafine se tama ma faaigoa iā Samasoni. ‘Ua tupu o ia, ‘ua fa‘amanuia fo‘i o ia e le ALI‘I,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Faamasino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taitai e igoa ia Samasoni i taitai o Isaraelu. O ia o se tagata e tatau ona vaetofia i le Atua talu ona fanau mai.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Samasoni o se toa malosi tele. Ona o Samasoni, o Filisitia ma isi atunuu na faasaua ia i latou sa le mafai ona faasaua ia Isaraelu.</a:t>
            </a:r>
            <a:r xmlns:a="http://schemas.openxmlformats.org/drawingml/2006/main">
              <a:rPr lang="s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toe fai.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lona malosi na sau mai lona lauulu. Ae, na sele lona lauulu ona o le faavalea. Tela la, ne galo atu tena malosi.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puʻea Samasoni ma ulagia e le fili. Sa ia faanoanoa ona o le faavaleaina ona o le faasausili.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tatalo Samasoni i le Atua e toe faamalosia o ia. Na tali mai le Atua i lana tatalo ma tuuina atu ia te ia le mana mulimuli.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Samasoni o se tagata na tuuina atu i ai le alofa tunoa faapitoa ma le valaauina mai le Atua.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Ae, ona o lona faamaualuga,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ia leiloa i latou uma.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foi o fanau pele a le Atua ua maua le alofa tunoa ma le misiona a le Atua.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lea la, e tatau ona tatou faamaulalo i luma o le Afioga a le Atua.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faafofoga ma tali mai le Atua ia tatou tatalo faamaoni ma faamaoni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 le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Upu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Sefulu Mala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sau ai le mana o Samasoni?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lauulu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fanauina e le fafine se tama ma faaigoa iā Samasoni. ‘Ua tupu o ia ma ‘ua fa‘amanuia o ia e le ALI‘I,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Faamasino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27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/>
              <a:t>O Ruta, o se Fafine e Tauleleia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E fai lou nuu moʻu nuu ma lou Atua moʻu Atua.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Naomi o se fafine Iutaia, e toʻalua lana fanau tama na faaipoipo atu i tagata o nuu ese. Ae, na maliliu lana fanau tama e toalua. O lea, na tuua ai o ia ma avā a lana avā ua oti a latou tane.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filifili Naomi e toe foʻi i lona aiga i Iuta. Sa ia fai atu i ana fanau teine e toalua e toe foi i le fale. Ae, e leʻi toe foʻi le avā a lana tama lona lua i lona nuu, ae na mulimuli atu i le tinā o lana tane e nofo i Iuta.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tatau ona piki e Ruta le toega o saito e nonofo ai ma Naomi, auā e leai sana tane e pule i lona aiga.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tauina le toega o saito i le fanua o Poasa. Na manatu Poasa o ia o se fafine tamalii ma sa faaipoipo o ia ia Ruta.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 maua e Poasa o Ruta ma Naomi o se aiga ma ola fiafia. I le lumanaʻi, o le tupu o Tavita ma Iesu na tupuga mai i le gafa o Poasa ma Ruta.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Ruta o se tagata o nuu ese. O ia o se tamaitai lelei ma faamaoni ma auauna lelei i le tina o lana tane.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lea, sa faamanuiaina o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foi ona tatou fesoasoani i o tatou tuaoi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tapuai i le Atua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le loto lelei ma le faamaoni.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E iloa ai foʻi e Aikupito o aʻu lava o Ieova, pe a ou faaoo atu loʻu lima i Aikupito ma aumaia le fanauga a Isaraelu mai ai.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le silasila le Atua i foliga i fafo ae silasila i le loto.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Aiseā na toe foʻi ai Naomi mai i Moapi i Iuta?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ua ma'i..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ua maliu lana tane..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auā ua feoti lana fanau tama e toʻalua.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sa ia manao e feiloai i lona aiga..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auā ua feoti lana fanau tama e toʻalua.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E fai lou nuu moʻu nuu ma lou Atua moʻu Atua.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28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Tatalo 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tupu pea le tama o Samuelu, ‘ua tupu fo‘i ma le alofagia e le ALI‘I ‘atoa ma tagata.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leai se atalii o Hana. O lea, sa matuā faanoanoa o ia ma tatalo ai i le Atua. “Le Tamā e, le Atua e, afai e te foaʻi mai iā te aʻu se atalii, ou te avatua o ia mo oe i aso uma o lona ola.”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manatua e le Atua lana tatalo ma foaʻi atu iā Hana se atalii e igoa iā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avatu e Hana lana tama e tapuaʻi i le Atua i le malumalu a o ia tatalo muamua.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nofo Samuelu i le malumalu e tapuai i le Atua. Na ia mauaina le tele o le alofa tunoa mai tagata ma le Atua.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 ola aʻe Samuelu laʻitiiti e avea o se tama talavou. Mulimuli ane, na avea o ia ma perofeta na faalogo i le siʻufofoga o le Atua.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taʻu atu e Mose le faatonuga a le Atua i le tupu Aikupito, o Farao. ‘Ua fa‘apea ‘ona fetalai mai o le ALI‘I: ‘Ia tu‘u mai lo‘u nu‘u e ō, ‘ina ‘ia latou ifo mai ‘iā te a‘u.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faafofoga le Atua i tatalo uma a Hana, na ia manatua o ia ma taliina atoatoa.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loo faafofoga mai le Atua ia tatou tatalo uma.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lea, e tatau ai ona tatou tatalo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fa'amaoni ma fa'amaoni.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faafofoga le Atua i la matou tatalo ma tali mai ma le faamaoni.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lang="s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Aiseā na faanoanoa ai Hana?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o le tiga o le manava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o le leai o se tupe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o le leai o se tama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e mataga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ona o le leai o se tama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tupu pea le tama o Samuelu, ‘ua tupu fo‘i ma le alofagia e le ALI‘I ‘atoa ma tagata.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Tupu Saulo, Le Uluai Tupu o Isaraelu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tali mai le ALI‘I, “‘Ia ‘outou fa‘alogo ‘iā te i latou, ma avatu se tupu ‘iā te i latou.” Ona fai atu lea o Samuela i tagata o Isaraela, Ina toe foi ia taitoatasi i lona aai.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“Matou te manaʻomia se tupu!” Na talosaga tagata Isaraelu e avatu se tupu mo i latou iā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“Ou te avatu iā i latou se tupu e pei ona latou talosaga mai ai.” Na tali atu le Atua iā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auina atu e le Atua Saulo ia Samuelu. Na faataga e le Atua Samuelu e liligiina le suāuu i lona ulu e fai ma tupu o Isaraelu.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lo tatou taʻitaʻi lenei, o Saulo.” Na faailoa atu e Samuelu i tagata Isaraelu na tofia e le Atua Saulo e fai ma taʻitaʻi o Isaraelu.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leai lava! O ai le Atua? O aʻu o se atua” Sa matuā teena e Farao.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le taimi muamua, na taʻitaʻia lelei e Saulo tagata Isaraelu i le usiusitai ma le faamaoni i le finagalo o le Atua. Peitaʻi, na avea o ia ma tupu leaga o lē na faalata le finagalo o le Atua ona o lona faamaualuga ma le faamaualuga.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taimi muamua sa lotomaulalo Saulo.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ina ua avea o ia ma tupu,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ia le toe usiusitai i le finagalo o le Atua.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avea o ia ma tagata faamaualuga ma matapeʻapeʻa.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e lotomaualalo e le aunoa pe a siitia oe e lou Tama le Atua.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alofa le Atua i ē lotomaulalo,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‘ua tete‘e atu i ē fa‘amaualuga.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fesili atu ai Isaraelu ia Samuelu?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mea'ai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Afioga a le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tupu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tali mai le ALI‘I, “‘Ia ‘outou fa‘alogo ‘iā te i latou, ma avatu se tupu ‘iā te i latou.” Ona fai atu lea o Samuela i tagata o Isaraela, Ina toe foi ia taitoatasi i lona aai.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/>
              <a:t>Tama Talavou, Tavita Na fasiotia Koliata</a:t>
            </a:r>
            <a:r xmlns:a="http://schemas.openxmlformats.org/drawingml/2006/main">
              <a:rPr lang="sm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fai atu Tavita i le Filisitia, “‘Ua e sau ‘iā te a‘u ma le pelu, ma le tao, ma le tao;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fitafita tinoese e igoa ia Koliata i le toagalauapi a Filisitia. Na ia faalumaina le suafa o le Atua i le amataina o se misa.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 leai fo‘i se tasi na fa‘amalosi e tau ma ia ‘ona o lona fa‘amata‘u ‘iā te ia.</a:t>
            </a:r>
          </a:p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lenā, le tama itiiti, na fai atu ai Tavita i le tupu o Saulo, “Ou te alu e tau ma ia.”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 mafai ona ou faatoilaloina o ia pe afai e faatasi mai le Atua ia te au.'</a:t>
            </a:r>
          </a:p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alu atu Tavita ia Koliata ma ni maa lamolemole e lima.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tatalo Mose i le Atua. “Le Alii e, faamolemole faailoa mai ia te au le mea e te faia mai le taimi nei.”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fai atu Tavita iā Koliata o lē na alu atu iā te ia ma le pelu ma le tao. “Ou te tau faasaga iā te outou i le suafa o Ieova le Atua!”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togi e Tavita se maa ma ta ai Koliata i lona muaulu.</a:t>
            </a:r>
          </a:p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manumalo Tavita i lenei taua ona o le fesoasoani a le Atua.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aso nei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fefefe fitafita Isaraelu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Koliata tinoese. Sa latou fefefe ia te ia.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o Tavita, o lē na talitonu i le puipuiga a le Atua, na tau faasaga iā te ia ma le lototele ma faatoʻilaloina o ia.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talitonu e puipuia pea i tatou e le Atua. E mafai ona tatou maua le lototele e ala i le talitonu o le a puipuia i tatou e le Atua i soo se tulaga.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lototele e maua mai i le talitonu i le Atua e mafai ona faatoilaloina soo se fefe.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tuuina atu e le Atua le manumalo ia i latou e tau mo 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lafo e Tavita ia Koliata?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pelu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maa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fai atu Tavita i le Filisitia, “‘Ua e sau ‘iā te a‘u ma le pelu, ma le tao, ma le tao;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Na faatoʻilaloina e le Atua mala e sefulu i le nuu atoa o Aikupito. Ua iloa e tagata Aikupito ma Farao po o ai le Atua moni.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 e, ia e alu ese mai i Aikupito ma lou fanauga uma a Isaraelu i le taimi nei lava.” Sa leai se filifiliga a Farao ae na o le tuu atu o i latou e 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manatu Farao o ia e sili ona malosi i le le amanaiaina o le Atua.</a:t>
            </a:r>
            <a:r xmlns:a="http://schemas.openxmlformats.org/drawingml/2006/main">
              <a:rPr lang="s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lea, sa tatau ona i ai o ia i lalo o mala tetele.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taʻutaʻu atu o le Atua o le Silisiliese ae le o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silafia e le ALI‘I ‘ua alu atu o ia e matamata, ‘ona vala‘au atu lea o le Atua ‘iā te ia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totonu o le vao,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“Mose! Mose!” Ona fai atu lea o Mose, O au lenei.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Atua e ese foliga o tupua po o isi atua sese.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loo soifua le Atua ma o loo galue ma Lona mana malosi.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fia mala na tuu ifo e le Atua i Aikupito?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sefululua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sefulu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E iloa ai foʻi e Aikupito o aʻu lava o Ieova, pe a ou faaoo atu loʻu lima i Aikupito ma aumaia le fanauga a Isaraelu mai ai.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 18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O le Poutū Ao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4400"/>
              <a:t>ma le Poutū Afi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ao, na muamua atu ai Ieova i o latou luma i le ao faaniutū e taʻitaʻia ai i latou i lo latou ala, a o le afi faaniutu foʻi i le pō e faamalamalamaina ai i latou, ina ia mafai ai ona latou faimalaga i le ao ma le pō.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nonofo tagata Isaraelu i Aikupito mo le 430 tausaga. Na latou tuua Aikupito mo le toe foi atu i le nuu o le folafolaga—o Kanana—i le faaiuga o le 430 tausaga.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faapefea ona tatou maua le auala saʻo?”, “Ae faapefea pe a tatou feiloaʻi ma tagata leaga i le ala?” Sa latou popole tele.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taimi tenā, ne fakaasi atu ne te Atua a fakamaoniga me e takitaki ne ia latou. O le ao faaniutu lea.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po, na avea ma faaniutu afi. E pei o lenei, na taitaiina i latou e le Atua i le po ma le 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“Matou te lē fefefe, auā o loo iā i matou le Atua!” Na faafetai tagata Isaraelu i le Atua mo le taʻitaʻia o i latou i le ao faaniutu ma le afi faaniutu.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aso, ina ua vaai atu Mose i se tagata Aikupito o loo sasaina se tagata Isaraelu, sa ita o ia, ma auai i ona tagata ma fasiotia le Aikupito.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lang="s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Ina ua sopoʻia e le toʻatele o tagata Isaraelu le toafa mataʻutia, na faailoa atu e le Atua iā i latou faamaoniga na Ia taʻitaʻia ma puipuia i latou i le ao faaniutu ma le afi faaniutu.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lenei, ua faatasi le Atua ma aʻu ma puipuia aʻu. Tatou avatu le faafetai i le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faatasi le Atua ma i tatou i taimi uma.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e na te puipuia i tatou i le pō ma le ao.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Ina ua ō ese tagata Isaraelu mai Aikupito, o le ā na taʻitaʻia ai i latou e le Atua?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ao faaniutu ma le afi faaniutu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manulele ma iʻa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ma le masina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maile ma pusi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le ao faaniutu ma le afi faaniutu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ao, na muamua atu ai Ieova i o latou luma i le ao faaniutū e taʻitaʻia ai i latou i lo latou ala, a o le afi faaniutu foʻi i le pō e faamalamalamaina ai i latou, ina ia mafai ai ona latou faimalaga i le ao ma le pō.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19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Sa ui atu tagata Isaraelu i le sami vaelua i le eleele matutu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fa‘aloaloa atu lea e Mose o lona lima i luga o le sami, ‘ona toe fa‘afo‘i lea e le ALI‘I o le sami i le matagi malosi mai sasa‘e i lea po ‘atoa, ma liua ai i le lau‘ele‘ele mātūtū. Ua vaeluaina vai,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fetaiai Mose ma le fanauga a Isaraelu ma le Sami Ulaula i le ala i Kanana.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tuliloa e Aikupito tagata Isaraelu e toe maua i latou.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tupu ai lea o se mea ofoofogia! Na tuu atu e le Atua e vaelua le Sami Ulaula ma savavali atu ai Isaraelu i le eleele matutu.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tuliloa i latou e fitafita Aikupito, ae na toe foʻi le sami, na lolofi uma fitafita Aikupito i le sami. E leai ma se tasi o i latou na sao.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fa‘alogo fo‘i Farao i lenei mea, ‘ona fefe ai lea o Mose ‘iā te ia, ‘ona sola ai lea o ia nai le maota o Aikupito, ma nofo i le vao o Mitiana.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 te faafetai i le Atua mo le laveaiina o i matou! Sa pepese tagata Isaraelu uma i pese fiafia ma le fiafia tele.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faasaoina e le Atua le fanauga a Isaraelu mai lo latou tulaga pagatia.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ou i ai foi i le tulaga e oti ona o le agasala, ae na auina mai e le Atua Iesu e laveai aʻu!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laveaʻiina aʻu e le Atua mai le oti e faavavau!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Oi, Tama le Atua, faafetai tele!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O 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Atua o lo tatou faaola o lē na te laveaʻiina ona tagata i se auala ofoofogia.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faapefea ona ui atu tagata Isaraelu i le Sami Ulaula?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auina atu e le Atua iā i latou se vaa telē.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 e le Atua i latou e savavali i luga o le sami.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vaeluaina e le Atua le Sami Ulaula ma tuu atu i latou e savavali</a:t>
            </a:r>
          </a:p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eleele matutu.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 e le Atua i latou e felelei i luga o le sami.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vaeluaina e le Atua le Sami Ulaula ma tuu atu i latou e savavali</a:t>
            </a:r>
          </a:p>
          <a:p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le eleele matutu.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fa‘aloaloa atu lea e Mose o lona lima i luga o le sami, ‘ona toe fa‘afo‘i lea e le ALI‘I o le sami i le matagi malosi mai sasa‘e i lea po ‘atoa, ma liua ai i le lau‘ele‘ele mātūtū. Ua vaeluaina vai,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20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/>
              <a:t>Le Atua e Tuua Aano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‘Ua ‘ou fa‘alogo i le muimui o le fānauga a Isaraelu, ‘ia ‘outou fai atu ‘iā te i latou, ‘O le afiafi tou te ‘a‘ai ai aano o manu, a o le taeao e maoona ai ‘outou i mea e ‘ai, ‘ona ‘outou iloa ai lea o a‘u o le ALI‘I lo ‘outou Atua.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leai ni meaai a tagata Isaraelu i le toafa. Ona latou muimui ai lea ia Mose ma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fetalai mai lea o le Alii ia Mose. “Ou te tuuina ifo meaʻai mai le lagi mo outou.”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taeao, na aliali mai ni fasipepa manifinifi e pei o le aisa i luga o le fola o le toafa.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ola Mose o se leoleo mamoe mo le 40 tausaga ma mulimuli ane ua 80 ona tausaga.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o‘o i le afiafi, ‘ona sau ai lea o salu i luga ‘iā te i latou ma pa‘u‘ū i lalo ma ufitia ai le toagalauapi. Sa latou faapotopotoina, kuka ma aai ai. Latou te le'i fia aai e oo lava i le toafa.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“Faafetai lava, le Atua!” Na ofo Mose ma tagata Isaraelu i le mana silisiliese o le Atua.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saunia e le Atua mo Ona tagata meaʻai i aso uma i se auala ofoofogia ma Lona mana silisiliese e oo lava i le toafa na latou le maua ai.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Matou te talitonu o le a saunia e le Atua o tatou manaoga i Lana ala matagofie ma le faamaoni.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O 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Ia o le Atua matagofie o lē na te silafia muamua mea tatou te manaʻomia ma saunia mo i latou Lana ala ofoofogia.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saunia e le Atua mo Ona tagata fia aai?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Manai ma Salu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Areto ma le Suasusu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Aano o manu ma Vai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Alaisa ma Supa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Manai ma Salu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‘Ua ‘ou fa‘alogo i le muimui o le fānauga a Isaraelu, ‘ia ‘outou fai atu ‘iā te i latou, ‘O le afiafi tou te ‘a‘ai ai aano o manu, a o le taeao e maoona ai ‘outou i mea e ‘ai, ‘ona ‘outou iloa ai lea o a‘u o le ALI‘I lo ‘outou Atua.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/>
              <a:t>O Tulafono e Sefulu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i ai Mose fa‘atasi ma le ALI‘I i ao e fagafulu ma po e fagafulu e le‘i ‘ai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falaoa po o vai inu. ‘Ua ia tusia fo‘i i papama‘a o ‘upu o le feagaiga, o poloa‘iga e sefulu.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taunuu tagata Isaraelu i le Mauga o Horepa (le Mauga o Sinai). Sa tumu le mamalu o le Alii le Atua i le Mauga o Sinai (Mauga o Horepa).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mai le Atua iā Mose, “Inā sau ia iā te aʻu i le mauga.” Na alu aʻe Mose i le mauga o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aso, na valaau atu ai le Atua ia te ia i totonu o le laau na mu ma fetalai atu ia te ia. “Ou te auina atu oe iā Farao e laveaʻi loʻu nuu o le fanauga a Isaraelu mai i Aikupito.”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feiloai le Alii le Atua i le mauga o Horepa.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tuuina atu e le Atua ia Mose papamaa. Na tusia e le Atua tulafono ma poloaʻiga mo Isaraelu e tausia—o Tulafono e Sefulu.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“Faafetai lava, le Alii e, ona ua e tuuina mai ia i matou tulafono.”</a:t>
            </a:r>
          </a:p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Sa mafaufau Mose, “Ou te laveai ma aoao atu nei Tulafono taua e Sefulu.”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Tulafono e Sefulu o tulafono tāua ia ua tuuina mai e le Atua mo o tatou olaga.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a tatou usiusitai i tulafono a le Atua, o le a fiafia le Atua i o tatou olaga.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tuuina mai e le Atua ia i tatou tulafono ma Tulafono e Sefulu.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faailoa mai e le Atua o Ia lava ia i tatou e ala i nei tulafono ma poloaiga.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tusia ai e le Atua Tulafono e Sefulu?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Laupapa laupapa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palapala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laulau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maa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Papa maa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i ai Mose fa‘atasi ma le ALI‘I i ao e fagafulu ma po e fagafulu e le‘i ‘ai</a:t>
            </a: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falaoa po o vai inu. ‘Ua ia tusia fo‘i i papama‘a o ‘upu o le feagaiga, o poloa‘iga e sefulu.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22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O le Tama'i povi Auro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Sa ia ave le mea na latou tuuina atu ia te ia ma faia i se tupua ua lafo i foliga</a:t>
            </a:r>
          </a:p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o le tama'i povi, na te faia i se meafaigaluega. ‘Ona fai ane lea o i latou, “Isaraelu e, o ou atua ia, o lē na ‘aumaia ‘outou nai Aikupito.”</a:t>
            </a:r>
          </a:p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le alu ifo Mose mai le Mauga mo se taimi umi, sa latou lagona le le fiafia. “Tatou te manaomia lo tatou atua e taitaia i tatou nai lo o Mose.”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toe foi atu Mose i Aikupito e laveai lona nuu o Isaraelu o loo uuina le tootoo na tuuina atu e le Atua ia te ia.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lea, na latou faia ai se tamaʻi povi auro ma tapuaʻi i ai o lo latou atua e taʻitaʻia i latou.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Mose o lē na alu ifo ma Tulafono e Sefulu na matuā ita lava.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to'asā tele le Atua 'iā te i latou. “Ou te faaumatia i latou. Ona ou faia lea o oe ma nuu tele.”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na tatalo atu Mose i le Atua e faamagalo i latou. Na faafofoga le Atua i le tatalo a Mose ma faamagalo i latou.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lang="s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e sili ona inosia e le Atua o le tapuai i isi atua nai lo o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Aua e te faia mo oe se tupua i soo se tau.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o le a lava le mea e tupu, aua e te ifo i ai ma ifo atu ia i latou.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rgbClr val="FF0000"/>
                </a:solidFill>
              </a:rPr>
              <a:t>Le Atua?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sili ona inoino le Atua i le ifo i tupua nai lo o Ia.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tupua na faia e Isaraelu mo le faia o agasala?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Tama'i povi Auro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Tama'i povi Siliva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siliva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Tama'i povi Auro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Sa ia ave le mea na latou tuuina atu ia te ia ma faia i se tupua ua lafo i foliga</a:t>
            </a:r>
          </a:p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o le tama'i povi, na te faia i se meafaigaluega. ‘Ona fai ane lea o i latou, “Isaraelu e, o ou atua ia, o lē na ‘aumaia ‘outou nai Aikupito.”</a:t>
            </a:r>
          </a:p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Esoto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23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O le Maota o le Atua (Tabernacle) i le Toafa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O le aso fo‘i na fa‘atūina ai le malumalu, o le fale fetāfa‘i o le tulafono, na ufitia ai le ao. Mai le afiafi se'ia o'o i le taeao e pei o le afi le ao i luga a'e o le fale fetafai.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valaauina e le Atua Mose e fai ma taʻitaʻi o le fanauga a Isaraelu ina ua 80 ona tausaga.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fuafuaga a le Atua e ese mai ia i tatou, ae o Lana fuafuaga e atoatoa i taimi uma.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talitonu e atoatoa le fuafuaga a le Atua ma e tatau ona tatou faalagolago ia te Ia.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le Atua ia Mose e fai le fale fetafai-o le Maota o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ta'u atu e le Atua mea uma e uiga i le Tapeneko—o lona foliga ma mea uma e tatau ona saunia mo 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sa faailoa atu e le Atua ia i latou le auala e faaaoga ai mataupu taitasi pe a latou tapuai i le Atua i le fale fetafai.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faia e Mose ma le fanauga a Isaraelu le fale fetafai—le Maota o le Atua—e tusa ma le faatonuga a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 le aso na fa'atūina ai le fale fetāfa'i, na ufitia ai le ao na fa'aali mai ai le mamalu o le Atua. O le fale fetafai o le faailoga lea sa faatasi le Atua ma tagata Isaraelu.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tuu atu e le Atua le fanauga a Isaraelu e fai le fale fetafai-o le fale o le Atua, ma faia i latou e nonofo faatasi ma le fale fetafai e fai ma o latou totonugalemu.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ola faatasi ma le Atua o le totonugalemu o lo tatou mafaufau ma le olaga.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rgbClr val="FF0000"/>
                </a:solidFill>
              </a:rPr>
              <a:t>Le Atua?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loo soifua le Atua ma i tatou, savali faatasi ma i tatou, taitai i tatou, ma fetalai mai ia i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ā na tuu atu e le Atua i tagata Isaraelu e faia?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Tama'i povi Auro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Tulafono e Sefulu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Maota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Tapeneko-O le Fale o le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Le Tapeneko-O le Fale o le Atua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bg1">
                    <a:lumMod val="50000"/>
                  </a:schemeClr>
                </a:solidFill>
              </a:rPr>
              <a:t>O le aso fo‘i na fa‘atūina ai le malumalu, o le fale fetāfa‘i o le tulafono, na ufitia ai le ao. Mai le afiafi se'ia o'o i le taeao e pei o le afi le ao i luga a'e o le fale fetafai.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24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 le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upu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400"/>
              <a:t>Pa'u Ieriko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m" altLang="ko-KR" sz="3200"/>
              <a:t>O 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taitaia i tatou e le Atua i Ana fuafuaga atoatoa. E leai ni mea sese i fuafuaga a le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fa‘afitu fo‘i lea, ‘ina ‘ua ili pū e ositaulaga, ‘ona fai atu lea o Iosua i le nu‘u, “‘Ia ‘alalaga, auā ‘ua foa‘iina mai e le ALI‘I le ‘a‘ai ‘iā te ‘outou.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Iosua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mananao tagata Isaraelu e o atu i le nuu o le folafolaga. Ae o Ieriko, o se maota tele, na punitia lo latou 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le Atua ia Iosua, o le na avea ma taitai o i latou, pe faapefea ona faaumatia Ieriko.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savavali faataamilo le nuu o Isaraelu i le pā o Ieriko mo aso e fitu e tusa ai ma le faatonuga a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o latou savavali faataamilo i le pā mo aso e ono, i aso taʻitasi mo le taimi e tasi, e leʻi gaoioi Ieriko i se inisi.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aso fitu, na latou savavali faataamilo faafitu ai. I le taimi lona fitu, na latou alalaga leotele, na solo i lalo le puipui.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le mafai e tagata Isaraelu ona faaumatia Ieriko i lo latou lava malosi. Ae na faaumatia e le Atua Ieriko i Lona lava mana mo i latou.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manumalo le fanauga a Isaraelu i le usiusitai i le Atua.</a:t>
            </a: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tatou ola i le usiusitai i le Atua.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Tatou avatu le faafetai i le Atua mo le manumalo ia i tatou!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3200"/>
              <a:t>Le Atua?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foa'i mai e le Atua le manumalo i ona tagata e ala i lona mana tele.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Ia o le Atua o le Manumalo!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ā na poloaʻi atu ai le Atua iā Iosua e faaumatia Ieriko?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Totogi maa i Ieriko mo aso e fitu.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Tatalo mo aso e fitu mo Ieriko.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Usu viiga mo Ieriko mo aso e fitu.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Savali le pā o Ieriko mo aso e fitu ma i</a:t>
            </a:r>
          </a:p>
          <a:p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aso gataaga ia ‘outou ‘alaga leotele.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Savali le pā o Ieriko mo aso e fitu ma i</a:t>
            </a:r>
          </a:p>
          <a:p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o le aso gataaga ia ‘outou ‘alaga leotele.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fa‘afitu fo‘i lea, ‘ina ‘ua ili pū e ositaulaga, ‘ona fai atu lea o Iosua i le nu‘u, “‘Ia ‘alalaga, auā ‘ua foa‘iina mai e le ALI‘I le ‘a‘ai ‘iā te ‘outou.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Iosua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